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3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40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8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6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4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1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1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4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2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093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7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Економічний аналіз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019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62573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організація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методологія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господарської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суб'єктів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обліку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аудиту в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умовах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ринкової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поглиблення спеціальних знань з аналізу господарської діяльності суб'єктів підприємницької діяльності галузей національної економіки, оволодіння організацією і методологією економічного аналізу, формування уміння використовувати теоретичні знання у практичній діяльності, виходячи з концептуальних основ розвитку ринкової економіки.</a:t>
            </a:r>
          </a:p>
          <a:p>
            <a:pPr algn="just"/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посилення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аналітичної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підготовки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студентів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надання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їм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необхідних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теоретичних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здійснення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суб'єктів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обліку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аудиту в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умовах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ринкової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endParaRPr lang="ru-RU" sz="20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164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7017" y="1745432"/>
            <a:ext cx="8856983" cy="511256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 Предмет,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інформаційне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трудових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оплату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24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40740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Андренко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І.Б.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Фінансово-економічний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туризму: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І. Б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Андренко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Н. М.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Влащенко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Харк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нац. акад.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міськ.госп-ва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– Х.: ХНАМГ, 2012. – 308 с.</a:t>
            </a:r>
          </a:p>
          <a:p>
            <a:pPr>
              <a:lnSpc>
                <a:spcPct val="12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2. Багров В.П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/ Багров В.П Багров І.В.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– 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.: Центр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2006. – 160с.</a:t>
            </a:r>
          </a:p>
          <a:p>
            <a:pPr>
              <a:lnSpc>
                <a:spcPct val="12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3. Баканов М.И., Теория экономического анализа: Учебник./ Баканов М.И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Шеремет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А.Д. – М.: Финансы и статистика, 2002. – 374с.</a:t>
            </a:r>
          </a:p>
          <a:p>
            <a:pPr>
              <a:lnSpc>
                <a:spcPct val="12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Басовский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Л.Е. Теория экономического анализа: Учебник./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Басовский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Л.Е. – 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.: Финансы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и статистика, 2001. – 222с.</a:t>
            </a:r>
          </a:p>
          <a:p>
            <a:pPr>
              <a:lnSpc>
                <a:spcPct val="12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Бутинець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Ф.Ф.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спеціальності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7.050106 "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 аудит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". –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Житомир: ПП "Рута", 2003. – 680 с.</a:t>
            </a:r>
          </a:p>
          <a:p>
            <a:pPr>
              <a:lnSpc>
                <a:spcPct val="12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Гадзевич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О. І.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діагностики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фінансовогосподарської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./ О. І.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Гадзевич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- К.: Кондор, 2007. -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180 с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/ М. А.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Болюх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В. З.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Бурчевський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М.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І.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Горбаток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.; За ред. акад. НАНУ, проф. М. Г.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Чумаченка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— Вид. 2-ге,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і доп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.—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К.: КНЕУ, 2003. — 556 с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4262303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411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4</cp:revision>
  <dcterms:created xsi:type="dcterms:W3CDTF">2020-06-14T18:40:36Z</dcterms:created>
  <dcterms:modified xsi:type="dcterms:W3CDTF">2020-07-09T15:07:15Z</dcterms:modified>
</cp:coreProperties>
</file>